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61" r:id="rId10"/>
    <p:sldId id="263" r:id="rId11"/>
    <p:sldId id="262" r:id="rId12"/>
    <p:sldId id="257" r:id="rId13"/>
    <p:sldId id="265" r:id="rId14"/>
    <p:sldId id="267" r:id="rId15"/>
    <p:sldId id="274" r:id="rId16"/>
    <p:sldId id="266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872C-7F8B-4F20-8191-BD6635DD7EE1}" v="18" dt="2022-06-07T04:18:02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nahnn221@gmail.com" userId="60942fed3f1557b0" providerId="LiveId" clId="{0894872C-7F8B-4F20-8191-BD6635DD7EE1}"/>
    <pc:docChg chg="undo custSel modSld">
      <pc:chgData name="ofirnahnn221@gmail.com" userId="60942fed3f1557b0" providerId="LiveId" clId="{0894872C-7F8B-4F20-8191-BD6635DD7EE1}" dt="2022-06-07T04:28:16.941" v="808" actId="20577"/>
      <pc:docMkLst>
        <pc:docMk/>
      </pc:docMkLst>
      <pc:sldChg chg="modSp mod">
        <pc:chgData name="ofirnahnn221@gmail.com" userId="60942fed3f1557b0" providerId="LiveId" clId="{0894872C-7F8B-4F20-8191-BD6635DD7EE1}" dt="2022-06-07T04:28:16.941" v="808" actId="20577"/>
        <pc:sldMkLst>
          <pc:docMk/>
          <pc:sldMk cId="2412128577" sldId="258"/>
        </pc:sldMkLst>
        <pc:spChg chg="mod">
          <ac:chgData name="ofirnahnn221@gmail.com" userId="60942fed3f1557b0" providerId="LiveId" clId="{0894872C-7F8B-4F20-8191-BD6635DD7EE1}" dt="2022-06-07T04:28:16.941" v="808" actId="20577"/>
          <ac:spMkLst>
            <pc:docMk/>
            <pc:sldMk cId="2412128577" sldId="258"/>
            <ac:spMk id="25" creationId="{EC739E50-7E56-433C-B885-5D19D1BA72B0}"/>
          </ac:spMkLst>
        </pc:spChg>
      </pc:sldChg>
      <pc:sldChg chg="addSp delSp modSp mod">
        <pc:chgData name="ofirnahnn221@gmail.com" userId="60942fed3f1557b0" providerId="LiveId" clId="{0894872C-7F8B-4F20-8191-BD6635DD7EE1}" dt="2022-06-07T04:18:02.896" v="801" actId="14100"/>
        <pc:sldMkLst>
          <pc:docMk/>
          <pc:sldMk cId="553987762" sldId="267"/>
        </pc:sldMkLst>
        <pc:spChg chg="del mod">
          <ac:chgData name="ofirnahnn221@gmail.com" userId="60942fed3f1557b0" providerId="LiveId" clId="{0894872C-7F8B-4F20-8191-BD6635DD7EE1}" dt="2022-06-07T04:01:44.780" v="762" actId="478"/>
          <ac:spMkLst>
            <pc:docMk/>
            <pc:sldMk cId="553987762" sldId="267"/>
            <ac:spMk id="4" creationId="{CE8584AC-855E-9ED4-674C-9C1698A9FA48}"/>
          </ac:spMkLst>
        </pc:spChg>
        <pc:spChg chg="add mod">
          <ac:chgData name="ofirnahnn221@gmail.com" userId="60942fed3f1557b0" providerId="LiveId" clId="{0894872C-7F8B-4F20-8191-BD6635DD7EE1}" dt="2022-06-07T04:01:54.317" v="765" actId="1076"/>
          <ac:spMkLst>
            <pc:docMk/>
            <pc:sldMk cId="553987762" sldId="267"/>
            <ac:spMk id="5" creationId="{FE5A9F2B-0985-71F4-4C94-9085AE92837D}"/>
          </ac:spMkLst>
        </pc:spChg>
        <pc:graphicFrameChg chg="add mod modGraphic">
          <ac:chgData name="ofirnahnn221@gmail.com" userId="60942fed3f1557b0" providerId="LiveId" clId="{0894872C-7F8B-4F20-8191-BD6635DD7EE1}" dt="2022-06-07T04:17:57.824" v="800" actId="14100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picChg chg="add mod">
          <ac:chgData name="ofirnahnn221@gmail.com" userId="60942fed3f1557b0" providerId="LiveId" clId="{0894872C-7F8B-4F20-8191-BD6635DD7EE1}" dt="2022-06-07T04:18:02.896" v="801" actId="14100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Ofek Ben-Atar</a:t>
            </a: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Ofir Nahshoni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511627" y="1148435"/>
            <a:ext cx="89480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Not tests for classes and functions that have external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L" sz="2800" dirty="0"/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317736" y="1466756"/>
            <a:ext cx="2874263" cy="23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637C71C2-21CC-9AC9-4B1D-E9842F009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4071"/>
              </p:ext>
            </p:extLst>
          </p:nvPr>
        </p:nvGraphicFramePr>
        <p:xfrm>
          <a:off x="584544" y="4015206"/>
          <a:ext cx="11010048" cy="2641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608">
                  <a:extLst>
                    <a:ext uri="{9D8B030D-6E8A-4147-A177-3AD203B41FA5}">
                      <a16:colId xmlns:a16="http://schemas.microsoft.com/office/drawing/2014/main" val="200714485"/>
                    </a:ext>
                  </a:extLst>
                </a:gridCol>
                <a:gridCol w="1992689">
                  <a:extLst>
                    <a:ext uri="{9D8B030D-6E8A-4147-A177-3AD203B41FA5}">
                      <a16:colId xmlns:a16="http://schemas.microsoft.com/office/drawing/2014/main" val="113383594"/>
                    </a:ext>
                  </a:extLst>
                </a:gridCol>
                <a:gridCol w="2946495">
                  <a:extLst>
                    <a:ext uri="{9D8B030D-6E8A-4147-A177-3AD203B41FA5}">
                      <a16:colId xmlns:a16="http://schemas.microsoft.com/office/drawing/2014/main" val="3875577855"/>
                    </a:ext>
                  </a:extLst>
                </a:gridCol>
                <a:gridCol w="2031368">
                  <a:extLst>
                    <a:ext uri="{9D8B030D-6E8A-4147-A177-3AD203B41FA5}">
                      <a16:colId xmlns:a16="http://schemas.microsoft.com/office/drawing/2014/main" val="537493033"/>
                    </a:ext>
                  </a:extLst>
                </a:gridCol>
                <a:gridCol w="2766888">
                  <a:extLst>
                    <a:ext uri="{9D8B030D-6E8A-4147-A177-3AD203B41FA5}">
                      <a16:colId xmlns:a16="http://schemas.microsoft.com/office/drawing/2014/main" val="3989986338"/>
                    </a:ext>
                  </a:extLst>
                </a:gridCol>
              </a:tblGrid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S.Number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Number of tests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Test class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DataModel class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Main Function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342959741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UnitTestsCardHandler.cs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CardHandler.cs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GenerateShuffleDeck()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484639156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UnitTestsUserInGame.cs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UserInGame.cs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ResetUser()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593595816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4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UnitTestsRoom.cs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4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Room.cs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AddUser(User,Money)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18309557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4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RemoveUser(User)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796522408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Check()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410964828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6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ResetGame()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505116206"/>
                  </a:ext>
                </a:extLst>
              </a:tr>
              <a:tr h="330203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Total Unit Tests: 14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62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667</Words>
  <Application>Microsoft Office PowerPoint</Application>
  <PresentationFormat>מסך רחב</PresentationFormat>
  <Paragraphs>146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David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ofirnahnn221@gmail.com</cp:lastModifiedBy>
  <cp:revision>105</cp:revision>
  <dcterms:created xsi:type="dcterms:W3CDTF">2022-03-08T07:43:55Z</dcterms:created>
  <dcterms:modified xsi:type="dcterms:W3CDTF">2022-06-07T04:28:24Z</dcterms:modified>
</cp:coreProperties>
</file>